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4" r:id="rId4"/>
    <p:sldId id="270" r:id="rId5"/>
    <p:sldId id="266" r:id="rId6"/>
    <p:sldId id="265" r:id="rId7"/>
    <p:sldId id="258" r:id="rId8"/>
    <p:sldId id="260" r:id="rId9"/>
    <p:sldId id="261" r:id="rId10"/>
    <p:sldId id="262" r:id="rId11"/>
    <p:sldId id="271" r:id="rId12"/>
    <p:sldId id="272" r:id="rId13"/>
    <p:sldId id="273" r:id="rId14"/>
    <p:sldId id="263" r:id="rId15"/>
    <p:sldId id="269" r:id="rId1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3"/>
  </p:normalViewPr>
  <p:slideViewPr>
    <p:cSldViewPr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1BCDF-209F-CF48-B9FC-1F1214E396CE}" type="datetimeFigureOut">
              <a:rPr lang="de-DE" smtClean="0"/>
              <a:t>27.11.19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51395-D88C-5C4C-AF8E-A07A5876F2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32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769145"/>
            <a:ext cx="9144000" cy="4374357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6037" y="3371082"/>
            <a:ext cx="7829153" cy="100089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56036" y="1815631"/>
            <a:ext cx="7829155" cy="621507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769145"/>
            <a:ext cx="9144000" cy="1285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56036" y="2544152"/>
            <a:ext cx="7829155" cy="729081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49" y="246188"/>
            <a:ext cx="913901" cy="41594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62298"/>
            <a:ext cx="1323554" cy="3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6" y="259557"/>
            <a:ext cx="7935515" cy="38219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772716"/>
            <a:ext cx="9144000" cy="3824288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9144000" cy="4596998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A98388F-3DCC-4B8C-879A-9C5B98FDB8A3}" type="datetimeFigureOut">
              <a:rPr lang="de-DE" smtClean="0"/>
              <a:t>27.11.19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E740CC-AD6F-4376-B220-B016C52100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059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A98388F-3DCC-4B8C-879A-9C5B98FDB8A3}" type="datetimeFigureOut">
              <a:rPr lang="de-DE" smtClean="0"/>
              <a:t>27.11.19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E740CC-AD6F-4376-B220-B016C52100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5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6035" y="3371082"/>
            <a:ext cx="7829155" cy="1000894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56036" y="1815631"/>
            <a:ext cx="7829155" cy="621507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6036" y="2544152"/>
            <a:ext cx="7829155" cy="729081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76950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90450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49" y="246188"/>
            <a:ext cx="913901" cy="41594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8" y="262298"/>
            <a:ext cx="1323554" cy="3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656033" y="1113235"/>
            <a:ext cx="7935516" cy="325874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4597002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6" y="2540445"/>
            <a:ext cx="7935515" cy="898868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313" y="1113235"/>
            <a:ext cx="4567237" cy="325874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56034" y="1113235"/>
            <a:ext cx="3225404" cy="999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6035" y="2207386"/>
            <a:ext cx="3225403" cy="999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56034" y="3301539"/>
            <a:ext cx="3225403" cy="107043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700588" y="1113236"/>
            <a:ext cx="3890963" cy="325873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56036" y="1113236"/>
            <a:ext cx="3896915" cy="32587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6" y="1113236"/>
            <a:ext cx="3896915" cy="32587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700588" y="1113236"/>
            <a:ext cx="3890963" cy="32587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6" y="259557"/>
            <a:ext cx="7935515" cy="51316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4" y="1113236"/>
            <a:ext cx="2549682" cy="32587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053138" y="1113236"/>
            <a:ext cx="2538413" cy="32587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43276" y="1113236"/>
            <a:ext cx="2562225" cy="32587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6" y="259557"/>
            <a:ext cx="7935515" cy="38219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6036" y="259557"/>
            <a:ext cx="7935515" cy="51316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6036" y="1110854"/>
            <a:ext cx="7935515" cy="32706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81288" y="4647515"/>
            <a:ext cx="3890963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4592412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724650" y="4637500"/>
            <a:ext cx="52863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67" y="4752322"/>
            <a:ext cx="577780" cy="2629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0" y="4752530"/>
            <a:ext cx="836768" cy="2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56037" y="3651870"/>
            <a:ext cx="7829153" cy="1080120"/>
          </a:xfrm>
        </p:spPr>
        <p:txBody>
          <a:bodyPr/>
          <a:lstStyle/>
          <a:p>
            <a:r>
              <a:rPr lang="de-DE" dirty="0"/>
              <a:t>Am 27.11.2019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Davin</a:t>
            </a:r>
            <a:r>
              <a:rPr lang="de-DE" dirty="0"/>
              <a:t> Ahn, Marcus Fiedler, Jonas </a:t>
            </a:r>
            <a:r>
              <a:rPr lang="de-DE" dirty="0" err="1"/>
              <a:t>Hönisch</a:t>
            </a:r>
            <a:r>
              <a:rPr lang="de-DE" dirty="0"/>
              <a:t>, Igor </a:t>
            </a:r>
            <a:r>
              <a:rPr lang="de-DE" dirty="0" err="1"/>
              <a:t>Macevic</a:t>
            </a:r>
            <a:r>
              <a:rPr lang="de-DE" dirty="0"/>
              <a:t>, Tobias Neubauer</a:t>
            </a:r>
          </a:p>
          <a:p>
            <a:r>
              <a:rPr lang="de-DE" dirty="0"/>
              <a:t>Fakultät Informatik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384356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Lager</a:t>
            </a:r>
            <a:br>
              <a:rPr lang="de-DE" dirty="0"/>
            </a:b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511670E-7D64-394B-8F03-9C2FA64CB82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528" y="699542"/>
            <a:ext cx="6480720" cy="3765225"/>
          </a:xfrm>
        </p:spPr>
      </p:pic>
    </p:spTree>
    <p:extLst>
      <p:ext uri="{BB962C8B-B14F-4D97-AF65-F5344CB8AC3E}">
        <p14:creationId xmlns:p14="http://schemas.microsoft.com/office/powerpoint/2010/main" val="353364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Festival</a:t>
            </a:r>
            <a:br>
              <a:rPr lang="de-DE" dirty="0"/>
            </a:b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1BF7C97-22F0-DC4D-9447-306E6E0F1F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627534"/>
            <a:ext cx="6572212" cy="3888432"/>
          </a:xfrm>
        </p:spPr>
      </p:pic>
    </p:spTree>
    <p:extLst>
      <p:ext uri="{BB962C8B-B14F-4D97-AF65-F5344CB8AC3E}">
        <p14:creationId xmlns:p14="http://schemas.microsoft.com/office/powerpoint/2010/main" val="371517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Lageplan</a:t>
            </a:r>
            <a:br>
              <a:rPr lang="de-DE" dirty="0"/>
            </a:b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397243-0D77-C34D-875F-27663237C1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627534"/>
            <a:ext cx="6912768" cy="3867283"/>
          </a:xfrm>
        </p:spPr>
      </p:pic>
    </p:spTree>
    <p:extLst>
      <p:ext uri="{BB962C8B-B14F-4D97-AF65-F5344CB8AC3E}">
        <p14:creationId xmlns:p14="http://schemas.microsoft.com/office/powerpoint/2010/main" val="312338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Personal</a:t>
            </a:r>
            <a:br>
              <a:rPr lang="de-DE" dirty="0"/>
            </a:b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C9551A8-68ED-8048-A355-006D9BB313A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6480720" cy="3986682"/>
          </a:xfrm>
        </p:spPr>
      </p:pic>
    </p:spTree>
    <p:extLst>
      <p:ext uri="{BB962C8B-B14F-4D97-AF65-F5344CB8AC3E}">
        <p14:creationId xmlns:p14="http://schemas.microsoft.com/office/powerpoint/2010/main" val="136372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</a:t>
            </a:r>
            <a:r>
              <a:rPr lang="de-DE" b="0" dirty="0"/>
              <a:t>– Was ist noch zu machen?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Checkliste für das Festival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PDF-Output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Verknüpfen der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Zweisprachigkeit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47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90332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Designentscheidungen und Fortschritt</a:t>
            </a:r>
          </a:p>
          <a:p>
            <a:r>
              <a:rPr lang="de-DE" dirty="0"/>
              <a:t>Ausblick</a:t>
            </a:r>
          </a:p>
          <a:p>
            <a:r>
              <a:rPr lang="de-D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92917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Auftraggeber: Tom Morgenstern</a:t>
            </a:r>
          </a:p>
          <a:p>
            <a:r>
              <a:rPr lang="de-DE" dirty="0"/>
              <a:t>Firma: FVIV GmbH</a:t>
            </a:r>
          </a:p>
          <a:p>
            <a:r>
              <a:rPr lang="de-DE" dirty="0"/>
              <a:t>Auftrag: Java Webapplikation zur gesamten Abdeckung und Vereinfachung des Arbeitsflusses</a:t>
            </a:r>
          </a:p>
          <a:p>
            <a:r>
              <a:rPr lang="de-DE" dirty="0"/>
              <a:t>Verwendete Frameworks: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Spring: Schnittstelle Web – Java, Datenbanken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Salespoint</a:t>
            </a:r>
            <a:r>
              <a:rPr lang="de-DE" dirty="0"/>
              <a:t>: bietet Basisinfrastruktur für  Verkaufsstellen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iText</a:t>
            </a:r>
            <a:r>
              <a:rPr lang="de-DE" dirty="0"/>
              <a:t>: PDF-Erstellung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5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Entscheidende Kriterien: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Erstellung und Verwalten von Personal und Kommunikation untereinander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Lagerverwaltung mit Meldung bei niedrigem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Checklisten mit Aufgaben pro Festival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Automatisierung der Finanzen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Verwalten von Lageplänen und Einteilungen der verschiedenen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Übernahme der Ticketverwaltung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Speicherung der Verträge mit Künstlern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92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Designentscheidungen und Fortschritt</a:t>
            </a:r>
          </a:p>
        </p:txBody>
      </p:sp>
    </p:spTree>
    <p:extLst>
      <p:ext uri="{BB962C8B-B14F-4D97-AF65-F5344CB8AC3E}">
        <p14:creationId xmlns:p14="http://schemas.microsoft.com/office/powerpoint/2010/main" val="56486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F0E72E-5E46-A745-80D6-E276D12EFC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6036" y="627534"/>
            <a:ext cx="7012308" cy="38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1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Buchhaltung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26658F-1F3F-E342-8BCB-CB40A51C2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68523"/>
            <a:ext cx="8932113" cy="34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Ticketmanager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A14647-AB73-084E-8CBD-39B975B7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0" y="627533"/>
            <a:ext cx="4843306" cy="3929251"/>
          </a:xfrm>
        </p:spPr>
      </p:pic>
    </p:spTree>
    <p:extLst>
      <p:ext uri="{BB962C8B-B14F-4D97-AF65-F5344CB8AC3E}">
        <p14:creationId xmlns:p14="http://schemas.microsoft.com/office/powerpoint/2010/main" val="214314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Verträge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FDA648D-7361-E24F-81E9-CA31C815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0" y="627534"/>
            <a:ext cx="5688632" cy="37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927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143</Words>
  <Application>Microsoft Macintosh PowerPoint</Application>
  <PresentationFormat>Bildschirmpräsentation (16:9)</PresentationFormat>
  <Paragraphs>43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Open Sans</vt:lpstr>
      <vt:lpstr>Symbol</vt:lpstr>
      <vt:lpstr>Design1</vt:lpstr>
      <vt:lpstr>Zwischenpräsentation</vt:lpstr>
      <vt:lpstr>Inhalt</vt:lpstr>
      <vt:lpstr>Allgemeines</vt:lpstr>
      <vt:lpstr>Allgemeines</vt:lpstr>
      <vt:lpstr>Designentscheidungen und Fortschritt</vt:lpstr>
      <vt:lpstr>GUI</vt:lpstr>
      <vt:lpstr>Buchhaltung</vt:lpstr>
      <vt:lpstr>Ticketmanager</vt:lpstr>
      <vt:lpstr>Verträge</vt:lpstr>
      <vt:lpstr>Lager </vt:lpstr>
      <vt:lpstr>Festival </vt:lpstr>
      <vt:lpstr>Lageplan </vt:lpstr>
      <vt:lpstr>Personal </vt:lpstr>
      <vt:lpstr>Ausblick – Was ist noch zu machen?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Rosmeisl</dc:creator>
  <cp:lastModifiedBy>ms383971</cp:lastModifiedBy>
  <cp:revision>18</cp:revision>
  <dcterms:created xsi:type="dcterms:W3CDTF">2018-11-29T15:13:54Z</dcterms:created>
  <dcterms:modified xsi:type="dcterms:W3CDTF">2019-11-27T02:59:03Z</dcterms:modified>
</cp:coreProperties>
</file>